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90" d="100"/>
          <a:sy n="90" d="100"/>
        </p:scale>
        <p:origin x="3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B2DBC-520D-E54C-C466-463B815BE8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325EAB-C4ED-B889-0C3F-BFDBFCBA9D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5C2FDE-AD29-DB33-5415-22619199D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62B64-02D2-4D2F-B656-3957AFE747C8}" type="datetimeFigureOut">
              <a:rPr lang="fr-FR" smtClean="0"/>
              <a:t>15/12/24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D0563-0EF6-D902-2E5D-E3D263B7E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27F28-19BB-3579-29D0-DC6A53157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E73C3-6A2D-4B6E-A97C-368C9A19C81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942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A383C-B87F-B9E2-2614-3B88E8491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3095EB-F6E0-FC1E-5924-5A2420ECAF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E218A4-F1F5-2983-8E6A-F03A0A8F9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62B64-02D2-4D2F-B656-3957AFE747C8}" type="datetimeFigureOut">
              <a:rPr lang="fr-FR" smtClean="0"/>
              <a:t>15/12/24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59B87-3B2F-2569-3F9C-194393124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F730CD-B0F7-FCFA-CDAF-5126530DC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E73C3-6A2D-4B6E-A97C-368C9A19C81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3889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F696C0-D369-F0B5-E275-13B46F63A9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ECEEC7-039C-7709-33BB-D7D691EB0A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981F7C-E01B-7354-DA7A-A98D3CB1B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62B64-02D2-4D2F-B656-3957AFE747C8}" type="datetimeFigureOut">
              <a:rPr lang="fr-FR" smtClean="0"/>
              <a:t>15/12/24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0C8E49-8BAF-7969-1452-8850EFF8F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82F098-1DC7-8144-CCCC-D004DBD5F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E73C3-6A2D-4B6E-A97C-368C9A19C81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6377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AF7AB-5442-E301-2A1A-E7543D8D9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42A64-F917-61D1-B3DA-08235FD64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701239-ECC9-762D-11B7-98FB60885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62B64-02D2-4D2F-B656-3957AFE747C8}" type="datetimeFigureOut">
              <a:rPr lang="fr-FR" smtClean="0"/>
              <a:t>15/12/24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3888F-078D-F9E6-5EF0-1C2427328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14D00F-D721-E3EC-D347-743EEAB25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E73C3-6A2D-4B6E-A97C-368C9A19C81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36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254EC-BCD3-79E5-4689-A22677ED2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40D19-6FB7-4D5B-68E7-C7C472AA59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FFE1F-DB1E-792A-E822-FBEF482B1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62B64-02D2-4D2F-B656-3957AFE747C8}" type="datetimeFigureOut">
              <a:rPr lang="fr-FR" smtClean="0"/>
              <a:t>15/12/24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2EF01-88A6-DC83-A2F9-A1355EFAD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3848C-6833-BEB0-8E7B-BC6FC8692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E73C3-6A2D-4B6E-A97C-368C9A19C81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5332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093EC-F893-C92C-D928-6C07145FF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93CE6-FE4D-9840-AAC0-527D565094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B2BEE5-1FA6-24BC-3329-E985B0F3F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E08409-4653-032D-6D08-F688A81D8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62B64-02D2-4D2F-B656-3957AFE747C8}" type="datetimeFigureOut">
              <a:rPr lang="fr-FR" smtClean="0"/>
              <a:t>15/12/24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F3B281-C9BD-4A1B-35D2-BADD59FD3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C97F9A-B972-5B07-6578-607A0AD7E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E73C3-6A2D-4B6E-A97C-368C9A19C81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058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82829-5954-38F5-2A8F-D18EB1B33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79BA82-D349-F63D-F965-1DA7D6F3B3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E56DC1-F1B4-1491-E751-79FA93EA7F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01B161-B5C6-2534-AB9B-84E09AF860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D2B8B5-284D-C506-86CD-76516FC262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914324-E95E-57C4-6871-EF63D14D7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62B64-02D2-4D2F-B656-3957AFE747C8}" type="datetimeFigureOut">
              <a:rPr lang="fr-FR" smtClean="0"/>
              <a:t>15/12/24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F35694-0ACC-1CBB-C885-E0645A29B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8C067F-2143-FBE1-22FF-9D5B20777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E73C3-6A2D-4B6E-A97C-368C9A19C81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9903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CE13A-58E1-0727-F6FA-795D90D6E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1D2E04-EC6A-0910-6002-711718EC9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62B64-02D2-4D2F-B656-3957AFE747C8}" type="datetimeFigureOut">
              <a:rPr lang="fr-FR" smtClean="0"/>
              <a:t>15/12/24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AC84D4-49E0-0CE4-401F-21671A8F3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B0571A-1738-EF31-6F06-3BBD4C220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E73C3-6A2D-4B6E-A97C-368C9A19C81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9755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FDC7F1-F8AB-4F1B-048E-A85D4A42F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62B64-02D2-4D2F-B656-3957AFE747C8}" type="datetimeFigureOut">
              <a:rPr lang="fr-FR" smtClean="0"/>
              <a:t>15/12/24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F44BF5-3F9E-4785-81D1-888F6506F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2FEBF7-525F-0C47-2517-FD2ABD92B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E73C3-6A2D-4B6E-A97C-368C9A19C81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90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EADD9-C4E2-02D5-2AAF-B07831562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AE84B-6134-AAF6-4112-0868500580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2307AC-6342-3D7D-5219-B5FE2A8616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AED547-2B82-31DA-4B93-59EA9E1AF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62B64-02D2-4D2F-B656-3957AFE747C8}" type="datetimeFigureOut">
              <a:rPr lang="fr-FR" smtClean="0"/>
              <a:t>15/12/24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B7AAD4-642C-B52C-E4E6-EBD3B6F8F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D0D7E1-3A06-4F00-A4D7-E82AC4485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E73C3-6A2D-4B6E-A97C-368C9A19C81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4540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00E42-F11C-55B9-6A3A-5ECB2FC1E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1B31F9-2D4E-5285-3F79-7A1B7F750C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5A98AD-7E21-D174-DDED-9DAEFEA361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6FBE10-DA40-2739-CCEA-404BB2873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62B64-02D2-4D2F-B656-3957AFE747C8}" type="datetimeFigureOut">
              <a:rPr lang="fr-FR" smtClean="0"/>
              <a:t>15/12/24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F3B1B2-4B96-4F1A-8822-D145D0655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FF1946-55A5-ABD7-2110-7C048E5C4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E73C3-6A2D-4B6E-A97C-368C9A19C81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5875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AE0A87-3016-72A1-E457-612D7BE83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42541F-1612-3DC5-65CF-3384AB40AB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A4F624-3FC8-AC38-8347-C041BF6148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9062B64-02D2-4D2F-B656-3957AFE747C8}" type="datetimeFigureOut">
              <a:rPr lang="fr-FR" smtClean="0"/>
              <a:t>15/12/24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91163-2EB5-B8DC-C030-7C52E5F220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55DE4B-2CED-1AD6-6E23-C8D223A43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4E73C3-6A2D-4B6E-A97C-368C9A19C81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3245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A8030-4666-DEE1-17A0-41720BFAA5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032420-7FD6-C9FC-4F58-34103BC288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Picture 4" descr="A blue and white background&#10;&#10;Description automatically generated">
            <a:extLst>
              <a:ext uri="{FF2B5EF4-FFF2-40B4-BE49-F238E27FC236}">
                <a16:creationId xmlns:a16="http://schemas.microsoft.com/office/drawing/2014/main" id="{40F7BEB1-5E04-7C82-665A-C2B9584578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1576CC-268C-95EA-928D-2D22226F0537}"/>
              </a:ext>
            </a:extLst>
          </p:cNvPr>
          <p:cNvSpPr txBox="1"/>
          <p:nvPr/>
        </p:nvSpPr>
        <p:spPr>
          <a:xfrm>
            <a:off x="2025206" y="2440354"/>
            <a:ext cx="854392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000" dirty="0" err="1">
                <a:latin typeface="Nasalization Rg" panose="020B0604020202020204" pitchFamily="34" charset="0"/>
              </a:rPr>
              <a:t>Create</a:t>
            </a:r>
            <a:r>
              <a:rPr lang="fr-FR" sz="5000" dirty="0">
                <a:latin typeface="Nasalization Rg" panose="020B0604020202020204" pitchFamily="34" charset="0"/>
              </a:rPr>
              <a:t> an </a:t>
            </a:r>
            <a:r>
              <a:rPr lang="fr-FR" sz="5000" dirty="0" err="1">
                <a:latin typeface="Nasalization Rg" panose="020B0604020202020204" pitchFamily="34" charset="0"/>
              </a:rPr>
              <a:t>Epitech</a:t>
            </a:r>
            <a:r>
              <a:rPr lang="fr-FR" sz="5000" dirty="0">
                <a:latin typeface="Nasalization Rg" panose="020B0604020202020204" pitchFamily="34" charset="0"/>
              </a:rPr>
              <a:t> Campus of the Future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11E176-AB29-0D45-0BA6-4D6BE233ED99}"/>
              </a:ext>
            </a:extLst>
          </p:cNvPr>
          <p:cNvSpPr txBox="1"/>
          <p:nvPr/>
        </p:nvSpPr>
        <p:spPr>
          <a:xfrm>
            <a:off x="0" y="6428232"/>
            <a:ext cx="3602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GOSSOT Jean-Baptiste B-ENG-100</a:t>
            </a:r>
          </a:p>
        </p:txBody>
      </p:sp>
    </p:spTree>
    <p:extLst>
      <p:ext uri="{BB962C8B-B14F-4D97-AF65-F5344CB8AC3E}">
        <p14:creationId xmlns:p14="http://schemas.microsoft.com/office/powerpoint/2010/main" val="1828626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23F36B-E1AB-F394-F5B1-91D1A5B779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AABB7-31C7-2088-08CC-2955EB9DDB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3CC575-F411-0735-6B51-2960E510F6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Picture 4" descr="A blue and white background&#10;&#10;Description automatically generated">
            <a:extLst>
              <a:ext uri="{FF2B5EF4-FFF2-40B4-BE49-F238E27FC236}">
                <a16:creationId xmlns:a16="http://schemas.microsoft.com/office/drawing/2014/main" id="{72532484-0C84-670E-3234-8949A31DB4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DEB97C-8BFD-5EA3-B74C-12AAA839AD07}"/>
              </a:ext>
            </a:extLst>
          </p:cNvPr>
          <p:cNvSpPr txBox="1"/>
          <p:nvPr/>
        </p:nvSpPr>
        <p:spPr>
          <a:xfrm>
            <a:off x="1747838" y="60436"/>
            <a:ext cx="85439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000" dirty="0">
                <a:latin typeface="Nasalization Rg" panose="020B0604020202020204" pitchFamily="34" charset="0"/>
              </a:rPr>
              <a:t>Plan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1F63C9-8673-F6D5-EB2B-1391D84179B3}"/>
              </a:ext>
            </a:extLst>
          </p:cNvPr>
          <p:cNvSpPr txBox="1"/>
          <p:nvPr/>
        </p:nvSpPr>
        <p:spPr>
          <a:xfrm>
            <a:off x="0" y="6428232"/>
            <a:ext cx="3602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GOSSOT Jean-Baptiste B-ENG-100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7EFBB1-AA0A-6458-5CD6-3DB376D6F0A7}"/>
              </a:ext>
            </a:extLst>
          </p:cNvPr>
          <p:cNvSpPr txBox="1"/>
          <p:nvPr/>
        </p:nvSpPr>
        <p:spPr>
          <a:xfrm>
            <a:off x="2578608" y="1252728"/>
            <a:ext cx="7589520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500" dirty="0"/>
              <a:t>Current Design of </a:t>
            </a:r>
            <a:r>
              <a:rPr lang="en-US" sz="2500" dirty="0" err="1"/>
              <a:t>Epitech</a:t>
            </a:r>
            <a:r>
              <a:rPr lang="en-US" sz="2500" dirty="0"/>
              <a:t> Nancy</a:t>
            </a:r>
          </a:p>
          <a:p>
            <a:pPr marL="285750" indent="-285750">
              <a:buFontTx/>
              <a:buChar char="-"/>
            </a:pPr>
            <a:r>
              <a:rPr lang="en-US" sz="2500" dirty="0"/>
              <a:t>Aspect of the campus that needs improvement </a:t>
            </a:r>
          </a:p>
          <a:p>
            <a:pPr marL="285750" indent="-285750">
              <a:buFontTx/>
              <a:buChar char="-"/>
            </a:pPr>
            <a:r>
              <a:rPr lang="en-US" sz="2500" dirty="0"/>
              <a:t>Adapt to people with mobility issues</a:t>
            </a:r>
          </a:p>
          <a:p>
            <a:pPr marL="285750" indent="-285750">
              <a:buFontTx/>
              <a:buChar char="-"/>
            </a:pPr>
            <a:r>
              <a:rPr lang="en-US" sz="2500" dirty="0"/>
              <a:t>Adapt to reduce cost and effects of energy usage</a:t>
            </a:r>
          </a:p>
          <a:p>
            <a:pPr marL="285750" indent="-285750">
              <a:buFontTx/>
              <a:buChar char="-"/>
            </a:pPr>
            <a:r>
              <a:rPr lang="en-US" sz="2500" dirty="0"/>
              <a:t>How would we use technology in the campus</a:t>
            </a:r>
          </a:p>
          <a:p>
            <a:pPr marL="285750" indent="-285750">
              <a:buFontTx/>
              <a:buChar char="-"/>
            </a:pPr>
            <a:r>
              <a:rPr lang="en-US" sz="2500" dirty="0"/>
              <a:t>Element of well-being and physical/mental health</a:t>
            </a:r>
          </a:p>
          <a:p>
            <a:pPr marL="285750" indent="-285750">
              <a:buFontTx/>
              <a:buChar char="-"/>
            </a:pPr>
            <a:r>
              <a:rPr lang="en-US" sz="25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23112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948D25-9619-4266-7534-AD3E1C887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D2DE8-5803-3D3C-249F-4053139384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98682-347A-FF5D-2832-51E0DD5381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Picture 4" descr="A blue and white background&#10;&#10;Description automatically generated">
            <a:extLst>
              <a:ext uri="{FF2B5EF4-FFF2-40B4-BE49-F238E27FC236}">
                <a16:creationId xmlns:a16="http://schemas.microsoft.com/office/drawing/2014/main" id="{BD53DA84-3200-E663-EC00-B4B66061C4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" y="0"/>
            <a:ext cx="12127992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E2FC98-7D87-E1B5-33F6-CFC8F8BFB8DD}"/>
              </a:ext>
            </a:extLst>
          </p:cNvPr>
          <p:cNvSpPr txBox="1"/>
          <p:nvPr/>
        </p:nvSpPr>
        <p:spPr>
          <a:xfrm>
            <a:off x="-152400" y="60436"/>
            <a:ext cx="123444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000" dirty="0" err="1">
                <a:latin typeface="Nasalization Rg" panose="020B0604020202020204" pitchFamily="34" charset="0"/>
              </a:rPr>
              <a:t>Current</a:t>
            </a:r>
            <a:r>
              <a:rPr lang="fr-FR" sz="5000" dirty="0">
                <a:latin typeface="Nasalization Rg" panose="020B0604020202020204" pitchFamily="34" charset="0"/>
              </a:rPr>
              <a:t> Design of EPITECH Nancy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DF1138-9129-E2F0-DB08-572F377A572A}"/>
              </a:ext>
            </a:extLst>
          </p:cNvPr>
          <p:cNvSpPr txBox="1"/>
          <p:nvPr/>
        </p:nvSpPr>
        <p:spPr>
          <a:xfrm>
            <a:off x="0" y="6428232"/>
            <a:ext cx="3602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GOSSOT Jean-Baptiste B-ENG-100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E64BFD-9510-EF53-83EE-6B1A6F3A1B4F}"/>
              </a:ext>
            </a:extLst>
          </p:cNvPr>
          <p:cNvSpPr txBox="1"/>
          <p:nvPr/>
        </p:nvSpPr>
        <p:spPr>
          <a:xfrm>
            <a:off x="2578608" y="1252728"/>
            <a:ext cx="75895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500" dirty="0"/>
          </a:p>
        </p:txBody>
      </p:sp>
      <p:pic>
        <p:nvPicPr>
          <p:cNvPr id="9" name="Picture 8" descr="A room with white tables and chairs&#10;&#10;Description automatically generated">
            <a:extLst>
              <a:ext uri="{FF2B5EF4-FFF2-40B4-BE49-F238E27FC236}">
                <a16:creationId xmlns:a16="http://schemas.microsoft.com/office/drawing/2014/main" id="{21CE13F1-D98E-BBE3-31E4-B23004A4BA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9750" y="854082"/>
            <a:ext cx="3958083" cy="2968562"/>
          </a:xfrm>
          <a:prstGeom prst="rect">
            <a:avLst/>
          </a:prstGeom>
        </p:spPr>
      </p:pic>
      <p:pic>
        <p:nvPicPr>
          <p:cNvPr id="11" name="Picture 10" descr="A room with white tables and chairs&#10;&#10;Description automatically generated">
            <a:extLst>
              <a:ext uri="{FF2B5EF4-FFF2-40B4-BE49-F238E27FC236}">
                <a16:creationId xmlns:a16="http://schemas.microsoft.com/office/drawing/2014/main" id="{CD48F494-A17B-A70A-75E6-5F393C6931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61" y="3399234"/>
            <a:ext cx="3958083" cy="2968562"/>
          </a:xfrm>
          <a:prstGeom prst="rect">
            <a:avLst/>
          </a:prstGeom>
        </p:spPr>
      </p:pic>
      <p:pic>
        <p:nvPicPr>
          <p:cNvPr id="13" name="Picture 12" descr="A room with white tables and chairs&#10;&#10;Description automatically generated">
            <a:extLst>
              <a:ext uri="{FF2B5EF4-FFF2-40B4-BE49-F238E27FC236}">
                <a16:creationId xmlns:a16="http://schemas.microsoft.com/office/drawing/2014/main" id="{6C890933-0ADD-49E8-7DD7-6CEC26635A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2792" y="3043952"/>
            <a:ext cx="4431792" cy="332384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42F9D4B-382E-A936-5CE1-0A39C6F84880}"/>
              </a:ext>
            </a:extLst>
          </p:cNvPr>
          <p:cNvSpPr txBox="1"/>
          <p:nvPr/>
        </p:nvSpPr>
        <p:spPr>
          <a:xfrm>
            <a:off x="1371600" y="2199968"/>
            <a:ext cx="3072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~1.1km² of usable surface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4228B4-F42D-F7A9-A512-08808E0460C2}"/>
              </a:ext>
            </a:extLst>
          </p:cNvPr>
          <p:cNvSpPr txBox="1"/>
          <p:nvPr/>
        </p:nvSpPr>
        <p:spPr>
          <a:xfrm>
            <a:off x="4528344" y="4288536"/>
            <a:ext cx="30043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 stairs</a:t>
            </a:r>
          </a:p>
          <a:p>
            <a:pPr algn="ctr"/>
            <a:r>
              <a:rPr lang="en-US" dirty="0"/>
              <a:t>3 amphitheaters</a:t>
            </a:r>
          </a:p>
          <a:p>
            <a:pPr algn="ctr"/>
            <a:r>
              <a:rPr lang="en-US" dirty="0"/>
              <a:t>5 Small room on free access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485D0F-C840-64BC-251C-A9521A3DBE24}"/>
              </a:ext>
            </a:extLst>
          </p:cNvPr>
          <p:cNvSpPr txBox="1"/>
          <p:nvPr/>
        </p:nvSpPr>
        <p:spPr>
          <a:xfrm>
            <a:off x="8297736" y="1000035"/>
            <a:ext cx="29016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 the center of Nancy</a:t>
            </a:r>
          </a:p>
          <a:p>
            <a:r>
              <a:rPr lang="fr-FR" dirty="0"/>
              <a:t>Bus Stop at 2min on foot and train station at 10 to 20min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01B4B7-6224-EBD8-38AB-146CB8997232}"/>
              </a:ext>
            </a:extLst>
          </p:cNvPr>
          <p:cNvSpPr txBox="1"/>
          <p:nvPr/>
        </p:nvSpPr>
        <p:spPr>
          <a:xfrm>
            <a:off x="582262" y="3417098"/>
            <a:ext cx="1060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105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FBCC0F-B35D-7A17-BF45-E5E7EFAC5136}"/>
              </a:ext>
            </a:extLst>
          </p:cNvPr>
          <p:cNvSpPr txBox="1"/>
          <p:nvPr/>
        </p:nvSpPr>
        <p:spPr>
          <a:xfrm>
            <a:off x="4110958" y="905306"/>
            <a:ext cx="1024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001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EBE547-A4AF-F8E1-F086-1194B2011FA3}"/>
              </a:ext>
            </a:extLst>
          </p:cNvPr>
          <p:cNvSpPr txBox="1"/>
          <p:nvPr/>
        </p:nvSpPr>
        <p:spPr>
          <a:xfrm>
            <a:off x="7602792" y="3027096"/>
            <a:ext cx="1068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201</a:t>
            </a:r>
          </a:p>
        </p:txBody>
      </p:sp>
    </p:spTree>
    <p:extLst>
      <p:ext uri="{BB962C8B-B14F-4D97-AF65-F5344CB8AC3E}">
        <p14:creationId xmlns:p14="http://schemas.microsoft.com/office/powerpoint/2010/main" val="14312250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5A9353-9251-697E-FF62-089F521417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07A63-A036-1491-5CC5-BA2485A93F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382C65-3613-3A2C-E9AA-4EB0027552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Picture 4" descr="A blue and white background&#10;&#10;Description automatically generated">
            <a:extLst>
              <a:ext uri="{FF2B5EF4-FFF2-40B4-BE49-F238E27FC236}">
                <a16:creationId xmlns:a16="http://schemas.microsoft.com/office/drawing/2014/main" id="{B8FAB13F-2178-0763-BC57-E34136A3CF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70E135-7453-0AA2-F51F-43291AAEC8F7}"/>
              </a:ext>
            </a:extLst>
          </p:cNvPr>
          <p:cNvSpPr txBox="1"/>
          <p:nvPr/>
        </p:nvSpPr>
        <p:spPr>
          <a:xfrm>
            <a:off x="1824038" y="2261299"/>
            <a:ext cx="854392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latin typeface="Nasalization Rg" panose="020B0604020202020204" pitchFamily="34" charset="0"/>
              </a:rPr>
              <a:t>Aspect of the campus that needs improvement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F5D479-F0A5-B019-925D-D269A396B7E6}"/>
              </a:ext>
            </a:extLst>
          </p:cNvPr>
          <p:cNvSpPr txBox="1"/>
          <p:nvPr/>
        </p:nvSpPr>
        <p:spPr>
          <a:xfrm>
            <a:off x="0" y="6428232"/>
            <a:ext cx="3602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GOSSOT Jean-Baptiste B-ENG-100</a:t>
            </a:r>
          </a:p>
        </p:txBody>
      </p:sp>
    </p:spTree>
    <p:extLst>
      <p:ext uri="{BB962C8B-B14F-4D97-AF65-F5344CB8AC3E}">
        <p14:creationId xmlns:p14="http://schemas.microsoft.com/office/powerpoint/2010/main" val="3355287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09B3F7-26F7-4470-8891-0E00F4666F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F0BEE-765E-C588-C83B-596032AFDC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9DC9C7-4DFC-CE0F-F046-8BDBD97614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Picture 4" descr="A blue and white background&#10;&#10;Description automatically generated">
            <a:extLst>
              <a:ext uri="{FF2B5EF4-FFF2-40B4-BE49-F238E27FC236}">
                <a16:creationId xmlns:a16="http://schemas.microsoft.com/office/drawing/2014/main" id="{C40EA4D7-6D4F-AC3E-F6E9-1B24E684ED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AC861C-EC47-CC92-564D-F5032650A032}"/>
              </a:ext>
            </a:extLst>
          </p:cNvPr>
          <p:cNvSpPr txBox="1"/>
          <p:nvPr/>
        </p:nvSpPr>
        <p:spPr>
          <a:xfrm>
            <a:off x="1924622" y="684947"/>
            <a:ext cx="854392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latin typeface="Nasalization Rg" panose="020B0604020202020204" pitchFamily="34" charset="0"/>
              </a:rPr>
              <a:t>Adapt to people with mobility issues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FC984D-5A65-8A77-46D9-803AE28D3611}"/>
              </a:ext>
            </a:extLst>
          </p:cNvPr>
          <p:cNvSpPr txBox="1"/>
          <p:nvPr/>
        </p:nvSpPr>
        <p:spPr>
          <a:xfrm>
            <a:off x="0" y="6428232"/>
            <a:ext cx="3602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GOSSOT Jean-Baptiste B-ENG-100</a:t>
            </a:r>
          </a:p>
        </p:txBody>
      </p:sp>
      <p:pic>
        <p:nvPicPr>
          <p:cNvPr id="8" name="Picture 7" descr="A screen shot of a credit card&#10;&#10;Description automatically generated">
            <a:extLst>
              <a:ext uri="{FF2B5EF4-FFF2-40B4-BE49-F238E27FC236}">
                <a16:creationId xmlns:a16="http://schemas.microsoft.com/office/drawing/2014/main" id="{A4C95F73-6DA5-07DD-6DCF-5A0D3651C6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35160">
            <a:off x="6507480" y="2781654"/>
            <a:ext cx="1891563" cy="30287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F3D0DAE-3A68-9FA1-6692-1A171696C0C2}"/>
              </a:ext>
            </a:extLst>
          </p:cNvPr>
          <p:cNvSpPr txBox="1"/>
          <p:nvPr/>
        </p:nvSpPr>
        <p:spPr>
          <a:xfrm>
            <a:off x="2078736" y="3173981"/>
            <a:ext cx="3794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We</a:t>
            </a:r>
            <a:r>
              <a:rPr lang="fr-FR" dirty="0"/>
              <a:t> have an </a:t>
            </a:r>
            <a:r>
              <a:rPr lang="fr-FR" dirty="0" err="1"/>
              <a:t>elevator</a:t>
            </a:r>
            <a:r>
              <a:rPr lang="fr-FR" dirty="0"/>
              <a:t> </a:t>
            </a:r>
            <a:r>
              <a:rPr lang="fr-FR" dirty="0" err="1"/>
              <a:t>who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 a key.</a:t>
            </a:r>
          </a:p>
          <a:p>
            <a:r>
              <a:rPr lang="fr-FR" dirty="0" err="1"/>
              <a:t>Why</a:t>
            </a:r>
            <a:r>
              <a:rPr lang="fr-FR" dirty="0"/>
              <a:t> not a </a:t>
            </a:r>
            <a:r>
              <a:rPr lang="fr-FR" dirty="0" err="1"/>
              <a:t>keycard</a:t>
            </a:r>
            <a:r>
              <a:rPr lang="fr-FR" dirty="0"/>
              <a:t> ?</a:t>
            </a:r>
          </a:p>
        </p:txBody>
      </p:sp>
      <p:pic>
        <p:nvPicPr>
          <p:cNvPr id="11" name="Picture 10" descr="A red arrow pointing to the right&#10;&#10;Description automatically generated">
            <a:extLst>
              <a:ext uri="{FF2B5EF4-FFF2-40B4-BE49-F238E27FC236}">
                <a16:creationId xmlns:a16="http://schemas.microsoft.com/office/drawing/2014/main" id="{991E6954-493A-5D1C-4927-0FDF3884A1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46550">
            <a:off x="4248875" y="3362866"/>
            <a:ext cx="2042814" cy="1475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6795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61C16C-883B-734F-E209-E31505771A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2A192-E0A1-2B55-3A82-F9706C5A69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769149-42D6-C2FB-984A-A0EB73BC27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Picture 4" descr="A blue and white background&#10;&#10;Description automatically generated">
            <a:extLst>
              <a:ext uri="{FF2B5EF4-FFF2-40B4-BE49-F238E27FC236}">
                <a16:creationId xmlns:a16="http://schemas.microsoft.com/office/drawing/2014/main" id="{48C3956A-C499-7FC2-C8F7-EF1D24FEA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AC4097-A334-0CDC-3C4B-F3C8C4B90966}"/>
              </a:ext>
            </a:extLst>
          </p:cNvPr>
          <p:cNvSpPr txBox="1"/>
          <p:nvPr/>
        </p:nvSpPr>
        <p:spPr>
          <a:xfrm>
            <a:off x="1893710" y="697876"/>
            <a:ext cx="854392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>
                <a:latin typeface="Nasalization Rg" panose="020B0604020202020204" pitchFamily="34" charset="0"/>
              </a:rPr>
              <a:t>Adapt to reduce cost and energy usage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3C07EE-361A-0A02-6481-A0D9C6D46D84}"/>
              </a:ext>
            </a:extLst>
          </p:cNvPr>
          <p:cNvSpPr txBox="1"/>
          <p:nvPr/>
        </p:nvSpPr>
        <p:spPr>
          <a:xfrm>
            <a:off x="0" y="6428232"/>
            <a:ext cx="3602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GOSSOT Jean-Baptiste B-ENG-100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3D1CA5-F6ED-6527-D074-2BCBDC9F54D2}"/>
              </a:ext>
            </a:extLst>
          </p:cNvPr>
          <p:cNvSpPr txBox="1"/>
          <p:nvPr/>
        </p:nvSpPr>
        <p:spPr>
          <a:xfrm>
            <a:off x="2078736" y="3173981"/>
            <a:ext cx="3794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Solar Panel 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9F535A4-2C76-351A-0098-FFF8BAD341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3438" y="2890273"/>
            <a:ext cx="4499826" cy="26758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B5A8EBA-6854-5365-397B-5D7CEEA3E0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20434">
            <a:off x="3619390" y="2447482"/>
            <a:ext cx="3275402" cy="236556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56806A8-DD12-E132-5528-9C152925EC14}"/>
              </a:ext>
            </a:extLst>
          </p:cNvPr>
          <p:cNvSpPr txBox="1"/>
          <p:nvPr/>
        </p:nvSpPr>
        <p:spPr>
          <a:xfrm>
            <a:off x="1172502" y="3619569"/>
            <a:ext cx="36027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let students open the door all the way when they’re smoking outside</a:t>
            </a:r>
          </a:p>
        </p:txBody>
      </p:sp>
    </p:spTree>
    <p:extLst>
      <p:ext uri="{BB962C8B-B14F-4D97-AF65-F5344CB8AC3E}">
        <p14:creationId xmlns:p14="http://schemas.microsoft.com/office/powerpoint/2010/main" val="2866694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BB1C0D-6097-426A-C389-D4EB0EDAE7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95665-9701-2CFB-48D6-A3438C8F53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18FF97-EE3C-4D5D-0A9C-353FC57A06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Picture 4" descr="A blue and white background&#10;&#10;Description automatically generated">
            <a:extLst>
              <a:ext uri="{FF2B5EF4-FFF2-40B4-BE49-F238E27FC236}">
                <a16:creationId xmlns:a16="http://schemas.microsoft.com/office/drawing/2014/main" id="{09A3BB86-9EF0-5B14-1DF9-944925FBE4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F19BC3-0BE5-BAB6-550F-49C56B8ADBA0}"/>
              </a:ext>
            </a:extLst>
          </p:cNvPr>
          <p:cNvSpPr txBox="1"/>
          <p:nvPr/>
        </p:nvSpPr>
        <p:spPr>
          <a:xfrm>
            <a:off x="231648" y="116930"/>
            <a:ext cx="119603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Nasalization Rg" panose="020B0604020202020204" pitchFamily="34" charset="0"/>
              </a:rPr>
              <a:t>How would we use technology in the campus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A10459-12A1-9D67-B6BC-3CB4AEADB2EF}"/>
              </a:ext>
            </a:extLst>
          </p:cNvPr>
          <p:cNvSpPr txBox="1"/>
          <p:nvPr/>
        </p:nvSpPr>
        <p:spPr>
          <a:xfrm>
            <a:off x="0" y="6428232"/>
            <a:ext cx="3602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GOSSOT Jean-Baptiste B-ENG-100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B2B3BA-A6B6-263F-295F-82AAFCC12484}"/>
              </a:ext>
            </a:extLst>
          </p:cNvPr>
          <p:cNvSpPr txBox="1"/>
          <p:nvPr/>
        </p:nvSpPr>
        <p:spPr>
          <a:xfrm>
            <a:off x="2078736" y="3173981"/>
            <a:ext cx="3794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endParaRPr lang="fr-FR" dirty="0"/>
          </a:p>
        </p:txBody>
      </p:sp>
      <p:pic>
        <p:nvPicPr>
          <p:cNvPr id="8" name="Picture 7" descr="A logo of a company&#10;&#10;Description automatically generated">
            <a:extLst>
              <a:ext uri="{FF2B5EF4-FFF2-40B4-BE49-F238E27FC236}">
                <a16:creationId xmlns:a16="http://schemas.microsoft.com/office/drawing/2014/main" id="{3C995C4E-A704-1D50-69A3-FB0CF271F1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7423" y="2163727"/>
            <a:ext cx="1617154" cy="1617154"/>
          </a:xfrm>
          <a:prstGeom prst="rect">
            <a:avLst/>
          </a:prstGeom>
        </p:spPr>
      </p:pic>
      <p:pic>
        <p:nvPicPr>
          <p:cNvPr id="12" name="Picture 11" descr="A blue and purple logo&#10;&#10;Description automatically generated">
            <a:extLst>
              <a:ext uri="{FF2B5EF4-FFF2-40B4-BE49-F238E27FC236}">
                <a16:creationId xmlns:a16="http://schemas.microsoft.com/office/drawing/2014/main" id="{2382E767-49C3-BF44-0C6B-BE6EE46A1A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2132" y="3851116"/>
            <a:ext cx="5507736" cy="203528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AFD7BDC-58E2-DF14-081A-5BFB774D2BFF}"/>
              </a:ext>
            </a:extLst>
          </p:cNvPr>
          <p:cNvSpPr txBox="1"/>
          <p:nvPr/>
        </p:nvSpPr>
        <p:spPr>
          <a:xfrm>
            <a:off x="1408176" y="2587752"/>
            <a:ext cx="27523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We’ll learn how to use ChatGPT and Gemini to improve our knowledge</a:t>
            </a:r>
          </a:p>
        </p:txBody>
      </p:sp>
      <p:pic>
        <p:nvPicPr>
          <p:cNvPr id="17" name="Picture 16" descr="A red arrow pointing to the right&#10;&#10;Description automatically generated">
            <a:extLst>
              <a:ext uri="{FF2B5EF4-FFF2-40B4-BE49-F238E27FC236}">
                <a16:creationId xmlns:a16="http://schemas.microsoft.com/office/drawing/2014/main" id="{38B030A2-7876-6EBC-5022-A65B6F0E0A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23882">
            <a:off x="3649186" y="2161543"/>
            <a:ext cx="1474680" cy="1065046"/>
          </a:xfrm>
          <a:prstGeom prst="rect">
            <a:avLst/>
          </a:prstGeom>
        </p:spPr>
      </p:pic>
      <p:pic>
        <p:nvPicPr>
          <p:cNvPr id="19" name="Picture 18" descr="A red arrow pointing to the right&#10;&#10;Description automatically generated">
            <a:extLst>
              <a:ext uri="{FF2B5EF4-FFF2-40B4-BE49-F238E27FC236}">
                <a16:creationId xmlns:a16="http://schemas.microsoft.com/office/drawing/2014/main" id="{29317113-94D9-6A15-42A2-A9C1386CE0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82810">
            <a:off x="2520772" y="3471011"/>
            <a:ext cx="1260457" cy="910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202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173AEB-83E4-F28C-22CD-5A8BD5B335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DD727-11DB-9E86-9CA6-7DC88452AF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2B1614-57D7-C9A5-1208-A9A0776B1D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Picture 4" descr="A blue and white background&#10;&#10;Description automatically generated">
            <a:extLst>
              <a:ext uri="{FF2B5EF4-FFF2-40B4-BE49-F238E27FC236}">
                <a16:creationId xmlns:a16="http://schemas.microsoft.com/office/drawing/2014/main" id="{7E4D69C5-271F-B245-84B6-8D2D844E0B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A7C1B9-74D7-8014-8234-6B849D3E6E02}"/>
              </a:ext>
            </a:extLst>
          </p:cNvPr>
          <p:cNvSpPr txBox="1"/>
          <p:nvPr/>
        </p:nvSpPr>
        <p:spPr>
          <a:xfrm>
            <a:off x="231648" y="116930"/>
            <a:ext cx="119603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Nasalization Rg" panose="020B0604020202020204" pitchFamily="34" charset="0"/>
              </a:rPr>
              <a:t>Element of well-being and physical/mental health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DCD981-6888-76BC-940D-510F7107032C}"/>
              </a:ext>
            </a:extLst>
          </p:cNvPr>
          <p:cNvSpPr txBox="1"/>
          <p:nvPr/>
        </p:nvSpPr>
        <p:spPr>
          <a:xfrm>
            <a:off x="0" y="6428232"/>
            <a:ext cx="3602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GOSSOT Jean-Baptiste B-ENG-100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CF3E1D-5372-9201-86BB-41025388E142}"/>
              </a:ext>
            </a:extLst>
          </p:cNvPr>
          <p:cNvSpPr txBox="1"/>
          <p:nvPr/>
        </p:nvSpPr>
        <p:spPr>
          <a:xfrm>
            <a:off x="2078736" y="3173981"/>
            <a:ext cx="3794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73415D-2CEB-01F4-B9A9-1621E8788C80}"/>
              </a:ext>
            </a:extLst>
          </p:cNvPr>
          <p:cNvSpPr txBox="1"/>
          <p:nvPr/>
        </p:nvSpPr>
        <p:spPr>
          <a:xfrm>
            <a:off x="3215640" y="1997330"/>
            <a:ext cx="57607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Room 103 ? What does it serve ?</a:t>
            </a:r>
          </a:p>
          <a:p>
            <a:endParaRPr lang="en-US" dirty="0"/>
          </a:p>
          <a:p>
            <a:r>
              <a:rPr lang="en-US" dirty="0"/>
              <a:t>Could we use it to have a place where we could disconnect from coding, and have like a video game console ?</a:t>
            </a:r>
          </a:p>
        </p:txBody>
      </p:sp>
      <p:pic>
        <p:nvPicPr>
          <p:cNvPr id="11" name="Picture 10" descr="A green and black logo&#10;&#10;Description automatically generated">
            <a:extLst>
              <a:ext uri="{FF2B5EF4-FFF2-40B4-BE49-F238E27FC236}">
                <a16:creationId xmlns:a16="http://schemas.microsoft.com/office/drawing/2014/main" id="{323645AC-4A43-1C55-D2F5-2F3DDBE091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5640" y="4379270"/>
            <a:ext cx="1386840" cy="1386840"/>
          </a:xfrm>
          <a:prstGeom prst="rect">
            <a:avLst/>
          </a:prstGeom>
        </p:spPr>
      </p:pic>
      <p:pic>
        <p:nvPicPr>
          <p:cNvPr id="14" name="Picture 13" descr="A logo of a video game&#10;&#10;Description automatically generated">
            <a:extLst>
              <a:ext uri="{FF2B5EF4-FFF2-40B4-BE49-F238E27FC236}">
                <a16:creationId xmlns:a16="http://schemas.microsoft.com/office/drawing/2014/main" id="{7EAC0BF2-F03F-F596-F38B-C2B6BAA14C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160" y="4131920"/>
            <a:ext cx="2251442" cy="1711096"/>
          </a:xfrm>
          <a:prstGeom prst="rect">
            <a:avLst/>
          </a:prstGeom>
        </p:spPr>
      </p:pic>
      <p:pic>
        <p:nvPicPr>
          <p:cNvPr id="18" name="Picture 17" descr="A red arrow pointing to the right&#10;&#10;Description automatically generated">
            <a:extLst>
              <a:ext uri="{FF2B5EF4-FFF2-40B4-BE49-F238E27FC236}">
                <a16:creationId xmlns:a16="http://schemas.microsoft.com/office/drawing/2014/main" id="{02638403-1992-AFF0-9A26-EAF65AFC41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99178">
            <a:off x="4323667" y="3204096"/>
            <a:ext cx="3135877" cy="1189489"/>
          </a:xfrm>
          <a:prstGeom prst="rect">
            <a:avLst/>
          </a:prstGeom>
        </p:spPr>
      </p:pic>
      <p:pic>
        <p:nvPicPr>
          <p:cNvPr id="22" name="Picture 21" descr="A red arrow pointing to the right&#10;&#10;Description automatically generated">
            <a:extLst>
              <a:ext uri="{FF2B5EF4-FFF2-40B4-BE49-F238E27FC236}">
                <a16:creationId xmlns:a16="http://schemas.microsoft.com/office/drawing/2014/main" id="{A186937E-2DAB-CAE5-32A2-A3E136D64F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05756" flipH="1">
            <a:off x="3493226" y="3546416"/>
            <a:ext cx="869470" cy="615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96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633418-C641-9A0D-8F8F-33F6D3F05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E839F-9D99-5A98-887F-F2826DD5A4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C33971-5C8D-B8CB-2A7B-C397FAC726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Picture 4" descr="A blue and white background&#10;&#10;Description automatically generated">
            <a:extLst>
              <a:ext uri="{FF2B5EF4-FFF2-40B4-BE49-F238E27FC236}">
                <a16:creationId xmlns:a16="http://schemas.microsoft.com/office/drawing/2014/main" id="{D8FEDE88-2BDC-BEEE-5040-FB77A4237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251AEF-34FD-DD85-6CDD-9A11F07FD6D0}"/>
              </a:ext>
            </a:extLst>
          </p:cNvPr>
          <p:cNvSpPr txBox="1"/>
          <p:nvPr/>
        </p:nvSpPr>
        <p:spPr>
          <a:xfrm>
            <a:off x="115824" y="266681"/>
            <a:ext cx="119603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Nasalization Rg" panose="020B0604020202020204" pitchFamily="34" charset="0"/>
              </a:rPr>
              <a:t>Conclusion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C505F9-B167-98C9-1F78-B6B5DA8AD8D4}"/>
              </a:ext>
            </a:extLst>
          </p:cNvPr>
          <p:cNvSpPr txBox="1"/>
          <p:nvPr/>
        </p:nvSpPr>
        <p:spPr>
          <a:xfrm>
            <a:off x="0" y="6428232"/>
            <a:ext cx="3602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GOSSOT Jean-Baptiste B-ENG-100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AAFE0E-C24B-8D8C-FCB7-475227E1000F}"/>
              </a:ext>
            </a:extLst>
          </p:cNvPr>
          <p:cNvSpPr txBox="1"/>
          <p:nvPr/>
        </p:nvSpPr>
        <p:spPr>
          <a:xfrm>
            <a:off x="2078736" y="3173981"/>
            <a:ext cx="3794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FE4C4F-2614-1EAC-E50F-55E4F6B15416}"/>
              </a:ext>
            </a:extLst>
          </p:cNvPr>
          <p:cNvSpPr txBox="1"/>
          <p:nvPr/>
        </p:nvSpPr>
        <p:spPr>
          <a:xfrm>
            <a:off x="2537269" y="2274838"/>
            <a:ext cx="77819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To have a perfect campus in the future we could have : 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One small room to detents yourself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Keycard for the elevator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Some solar panel on the roof and promoting more recycling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Learn to use AI to improve ourself in code</a:t>
            </a:r>
          </a:p>
        </p:txBody>
      </p:sp>
    </p:spTree>
    <p:extLst>
      <p:ext uri="{BB962C8B-B14F-4D97-AF65-F5344CB8AC3E}">
        <p14:creationId xmlns:p14="http://schemas.microsoft.com/office/powerpoint/2010/main" val="2305543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271</Words>
  <Application>Microsoft Office PowerPoint</Application>
  <PresentationFormat>Widescreen</PresentationFormat>
  <Paragraphs>47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Nasalization Rg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Jean baptiste Gossot</dc:creator>
  <cp:lastModifiedBy>Jean baptiste Gossot</cp:lastModifiedBy>
  <cp:revision>5</cp:revision>
  <dcterms:created xsi:type="dcterms:W3CDTF">2024-12-15T08:57:26Z</dcterms:created>
  <dcterms:modified xsi:type="dcterms:W3CDTF">2024-12-15T10:06:06Z</dcterms:modified>
</cp:coreProperties>
</file>

<file path=docProps/thumbnail.jpeg>
</file>